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芫荽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7879" y="990497"/>
            <a:ext cx="6654006" cy="8632083"/>
            <a:chOff x="0" y="0"/>
            <a:chExt cx="8872008" cy="1150944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907" r="0" b="907"/>
            <a:stretch>
              <a:fillRect/>
            </a:stretch>
          </p:blipFill>
          <p:spPr>
            <a:xfrm flipH="false" flipV="false">
              <a:off x="0" y="0"/>
              <a:ext cx="8872008" cy="1150944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676827" y="1620999"/>
            <a:ext cx="8915440" cy="4888122"/>
            <a:chOff x="0" y="0"/>
            <a:chExt cx="2533586" cy="13891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3586" cy="1389104"/>
            </a:xfrm>
            <a:custGeom>
              <a:avLst/>
              <a:gdLst/>
              <a:ahLst/>
              <a:cxnLst/>
              <a:rect r="r" b="b" t="t" l="l"/>
              <a:pathLst>
                <a:path h="1389104" w="2533586">
                  <a:moveTo>
                    <a:pt x="0" y="0"/>
                  </a:moveTo>
                  <a:lnTo>
                    <a:pt x="2533586" y="0"/>
                  </a:lnTo>
                  <a:lnTo>
                    <a:pt x="2533586" y="1389104"/>
                  </a:lnTo>
                  <a:lnTo>
                    <a:pt x="0" y="1389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8676827" y="7224270"/>
            <a:ext cx="89154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489582" y="9483866"/>
            <a:ext cx="277427" cy="27742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083205" y="9483866"/>
            <a:ext cx="277427" cy="27742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676827" y="9483866"/>
            <a:ext cx="277427" cy="27742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896149" y="827459"/>
            <a:ext cx="696118" cy="402483"/>
          </a:xfrm>
          <a:custGeom>
            <a:avLst/>
            <a:gdLst/>
            <a:ahLst/>
            <a:cxnLst/>
            <a:rect r="r" b="b" t="t" l="l"/>
            <a:pathLst>
              <a:path h="402483" w="696118">
                <a:moveTo>
                  <a:pt x="0" y="0"/>
                </a:moveTo>
                <a:lnTo>
                  <a:pt x="696118" y="0"/>
                </a:lnTo>
                <a:lnTo>
                  <a:pt x="696118" y="402482"/>
                </a:lnTo>
                <a:lnTo>
                  <a:pt x="0" y="402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970683" y="1959672"/>
            <a:ext cx="8460699" cy="428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81"/>
              </a:lnSpc>
            </a:pPr>
            <a:r>
              <a:rPr lang="en-US" sz="8688">
                <a:solidFill>
                  <a:srgbClr val="FFFFFF"/>
                </a:solidFill>
                <a:latin typeface="League Spartan"/>
              </a:rPr>
              <a:t>Disaster</a:t>
            </a:r>
          </a:p>
          <a:p>
            <a:pPr algn="r">
              <a:lnSpc>
                <a:spcPts val="11381"/>
              </a:lnSpc>
            </a:pPr>
            <a:r>
              <a:rPr lang="en-US" sz="8688">
                <a:solidFill>
                  <a:srgbClr val="FFFFFF"/>
                </a:solidFill>
                <a:latin typeface="League Spartan"/>
              </a:rPr>
              <a:t>Compile</a:t>
            </a:r>
          </a:p>
          <a:p>
            <a:pPr algn="r">
              <a:lnSpc>
                <a:spcPts val="11381"/>
              </a:lnSpc>
            </a:pPr>
            <a:r>
              <a:rPr lang="en-US" sz="8688">
                <a:solidFill>
                  <a:srgbClr val="FFFFFF"/>
                </a:solidFill>
                <a:latin typeface="League Spartan"/>
              </a:rPr>
              <a:t>System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26416" y="6619543"/>
            <a:ext cx="4965850" cy="45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65"/>
              </a:lnSpc>
              <a:spcBef>
                <a:spcPct val="0"/>
              </a:spcBef>
            </a:pPr>
            <a:r>
              <a:rPr lang="en-US" sz="2798">
                <a:solidFill>
                  <a:srgbClr val="FFFFFF"/>
                </a:solidFill>
                <a:ea typeface="芫荽"/>
              </a:rPr>
              <a:t>大數據分析與視覺化方法課程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26416" y="7614795"/>
            <a:ext cx="4965850" cy="228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65"/>
              </a:lnSpc>
            </a:pPr>
            <a:r>
              <a:rPr lang="en-US" sz="2798">
                <a:solidFill>
                  <a:srgbClr val="FFFFFF"/>
                </a:solidFill>
                <a:ea typeface="芫荽"/>
              </a:rPr>
              <a:t>陳律諺</a:t>
            </a:r>
          </a:p>
          <a:p>
            <a:pPr algn="r">
              <a:lnSpc>
                <a:spcPts val="3665"/>
              </a:lnSpc>
            </a:pPr>
            <a:r>
              <a:rPr lang="en-US" sz="2798">
                <a:solidFill>
                  <a:srgbClr val="FFFFFF"/>
                </a:solidFill>
                <a:ea typeface="芫荽"/>
              </a:rPr>
              <a:t>李柏寬</a:t>
            </a:r>
          </a:p>
          <a:p>
            <a:pPr algn="r">
              <a:lnSpc>
                <a:spcPts val="3665"/>
              </a:lnSpc>
            </a:pPr>
            <a:r>
              <a:rPr lang="en-US" sz="2798">
                <a:solidFill>
                  <a:srgbClr val="FFFFFF"/>
                </a:solidFill>
                <a:latin typeface="芫荽"/>
              </a:rPr>
              <a:t>  蔡岳哲</a:t>
            </a:r>
          </a:p>
          <a:p>
            <a:pPr algn="r">
              <a:lnSpc>
                <a:spcPts val="3665"/>
              </a:lnSpc>
            </a:pPr>
            <a:r>
              <a:rPr lang="en-US" sz="2798">
                <a:solidFill>
                  <a:srgbClr val="FFFFFF"/>
                </a:solidFill>
                <a:ea typeface="芫荽"/>
              </a:rPr>
              <a:t>莊甯潔</a:t>
            </a:r>
          </a:p>
          <a:p>
            <a:pPr algn="r">
              <a:lnSpc>
                <a:spcPts val="3665"/>
              </a:lnSpc>
              <a:spcBef>
                <a:spcPct val="0"/>
              </a:spcBef>
            </a:pPr>
            <a:r>
              <a:rPr lang="en-US" sz="2798">
                <a:solidFill>
                  <a:srgbClr val="FFFFFF"/>
                </a:solidFill>
                <a:ea typeface="芫荽"/>
              </a:rPr>
              <a:t>黃柏誠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76827" y="1620999"/>
            <a:ext cx="8915440" cy="4888122"/>
            <a:chOff x="0" y="0"/>
            <a:chExt cx="2533586" cy="13891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3586" cy="1389104"/>
            </a:xfrm>
            <a:custGeom>
              <a:avLst/>
              <a:gdLst/>
              <a:ahLst/>
              <a:cxnLst/>
              <a:rect r="r" b="b" t="t" l="l"/>
              <a:pathLst>
                <a:path h="1389104" w="2533586">
                  <a:moveTo>
                    <a:pt x="0" y="0"/>
                  </a:moveTo>
                  <a:lnTo>
                    <a:pt x="2533586" y="0"/>
                  </a:lnTo>
                  <a:lnTo>
                    <a:pt x="2533586" y="1389104"/>
                  </a:lnTo>
                  <a:lnTo>
                    <a:pt x="0" y="1389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8676827" y="7224270"/>
            <a:ext cx="89154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7526964" y="9575724"/>
            <a:ext cx="277427" cy="27742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120586" y="9575724"/>
            <a:ext cx="277427" cy="27742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714209" y="9575724"/>
            <a:ext cx="277427" cy="27742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896149" y="827459"/>
            <a:ext cx="696118" cy="402483"/>
          </a:xfrm>
          <a:custGeom>
            <a:avLst/>
            <a:gdLst/>
            <a:ahLst/>
            <a:cxnLst/>
            <a:rect r="r" b="b" t="t" l="l"/>
            <a:pathLst>
              <a:path h="402483" w="696118">
                <a:moveTo>
                  <a:pt x="0" y="0"/>
                </a:moveTo>
                <a:lnTo>
                  <a:pt x="696118" y="0"/>
                </a:lnTo>
                <a:lnTo>
                  <a:pt x="696118" y="402482"/>
                </a:lnTo>
                <a:lnTo>
                  <a:pt x="0" y="40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85377" y="1620999"/>
            <a:ext cx="6939423" cy="6939423"/>
          </a:xfrm>
          <a:custGeom>
            <a:avLst/>
            <a:gdLst/>
            <a:ahLst/>
            <a:cxnLst/>
            <a:rect r="r" b="b" t="t" l="l"/>
            <a:pathLst>
              <a:path h="6939423" w="6939423">
                <a:moveTo>
                  <a:pt x="0" y="0"/>
                </a:moveTo>
                <a:lnTo>
                  <a:pt x="6939423" y="0"/>
                </a:lnTo>
                <a:lnTo>
                  <a:pt x="6939423" y="6939423"/>
                </a:lnTo>
                <a:lnTo>
                  <a:pt x="0" y="6939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970683" y="1959672"/>
            <a:ext cx="8460699" cy="428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381"/>
              </a:lnSpc>
            </a:pPr>
            <a:r>
              <a:rPr lang="en-US" sz="8688">
                <a:solidFill>
                  <a:srgbClr val="FFFFFF"/>
                </a:solidFill>
                <a:latin typeface="League Spartan"/>
              </a:rPr>
              <a:t>Disaster</a:t>
            </a:r>
          </a:p>
          <a:p>
            <a:pPr algn="r">
              <a:lnSpc>
                <a:spcPts val="11381"/>
              </a:lnSpc>
            </a:pPr>
            <a:r>
              <a:rPr lang="en-US" sz="8688">
                <a:solidFill>
                  <a:srgbClr val="FFFFFF"/>
                </a:solidFill>
                <a:latin typeface="League Spartan"/>
              </a:rPr>
              <a:t>Compile</a:t>
            </a:r>
          </a:p>
          <a:p>
            <a:pPr algn="r">
              <a:lnSpc>
                <a:spcPts val="11381"/>
              </a:lnSpc>
            </a:pPr>
            <a:r>
              <a:rPr lang="en-US" sz="8688">
                <a:solidFill>
                  <a:srgbClr val="FFFFFF"/>
                </a:solidFill>
                <a:latin typeface="League Spartan"/>
              </a:rPr>
              <a:t>System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26416" y="6619543"/>
            <a:ext cx="4965850" cy="45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65"/>
              </a:lnSpc>
              <a:spcBef>
                <a:spcPct val="0"/>
              </a:spcBef>
            </a:pPr>
            <a:r>
              <a:rPr lang="en-US" sz="2798">
                <a:solidFill>
                  <a:srgbClr val="FFFFFF"/>
                </a:solidFill>
                <a:ea typeface="芫荽"/>
              </a:rPr>
              <a:t>大數據分析與視覺化方法課程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99827" y="7595745"/>
            <a:ext cx="4965850" cy="45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65"/>
              </a:lnSpc>
              <a:spcBef>
                <a:spcPct val="0"/>
              </a:spcBef>
            </a:pPr>
            <a:r>
              <a:rPr lang="en-US" sz="2798">
                <a:solidFill>
                  <a:srgbClr val="FFFFFF"/>
                </a:solidFill>
                <a:ea typeface="芫荽"/>
              </a:rPr>
              <a:t>謝謝觀賞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10706" y="2082397"/>
            <a:ext cx="12466588" cy="6122206"/>
            <a:chOff x="0" y="0"/>
            <a:chExt cx="4612405" cy="22651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2405" cy="2265102"/>
            </a:xfrm>
            <a:custGeom>
              <a:avLst/>
              <a:gdLst/>
              <a:ahLst/>
              <a:cxnLst/>
              <a:rect r="r" b="b" t="t" l="l"/>
              <a:pathLst>
                <a:path h="2265102" w="4612405">
                  <a:moveTo>
                    <a:pt x="0" y="0"/>
                  </a:moveTo>
                  <a:lnTo>
                    <a:pt x="4612405" y="0"/>
                  </a:lnTo>
                  <a:lnTo>
                    <a:pt x="4612405" y="2265102"/>
                  </a:lnTo>
                  <a:lnTo>
                    <a:pt x="0" y="2265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12144" y="2872533"/>
            <a:ext cx="11063712" cy="4518562"/>
            <a:chOff x="0" y="0"/>
            <a:chExt cx="14751616" cy="602474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290" t="0" r="2290" b="0"/>
            <a:stretch>
              <a:fillRect/>
            </a:stretch>
          </p:blipFill>
          <p:spPr>
            <a:xfrm flipH="false" flipV="false">
              <a:off x="0" y="0"/>
              <a:ext cx="14751616" cy="6024749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1028700" y="1038225"/>
            <a:ext cx="696118" cy="402483"/>
          </a:xfrm>
          <a:custGeom>
            <a:avLst/>
            <a:gdLst/>
            <a:ahLst/>
            <a:cxnLst/>
            <a:rect r="r" b="b" t="t" l="l"/>
            <a:pathLst>
              <a:path h="402483" w="696118">
                <a:moveTo>
                  <a:pt x="0" y="0"/>
                </a:moveTo>
                <a:lnTo>
                  <a:pt x="696118" y="0"/>
                </a:lnTo>
                <a:lnTo>
                  <a:pt x="696118" y="402483"/>
                </a:lnTo>
                <a:lnTo>
                  <a:pt x="0" y="402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6981873" y="8600594"/>
            <a:ext cx="277427" cy="27742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B0B0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16981873" y="8194217"/>
            <a:ext cx="277427" cy="27742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B0B0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16981873" y="7787839"/>
            <a:ext cx="277427" cy="27742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B0B0B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2424560" y="1847438"/>
            <a:ext cx="13438881" cy="6592125"/>
          </a:xfrm>
          <a:custGeom>
            <a:avLst/>
            <a:gdLst/>
            <a:ahLst/>
            <a:cxnLst/>
            <a:rect r="r" b="b" t="t" l="l"/>
            <a:pathLst>
              <a:path h="6592125" w="13438881">
                <a:moveTo>
                  <a:pt x="0" y="0"/>
                </a:moveTo>
                <a:lnTo>
                  <a:pt x="13438880" y="0"/>
                </a:lnTo>
                <a:lnTo>
                  <a:pt x="13438880" y="6592124"/>
                </a:lnTo>
                <a:lnTo>
                  <a:pt x="0" y="6592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52282" y="733702"/>
            <a:ext cx="12983435" cy="95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919">
                <a:solidFill>
                  <a:srgbClr val="483F45"/>
                </a:solidFill>
                <a:latin typeface="League Spartan"/>
              </a:rPr>
              <a:t>Welcome to This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56315" y="8552969"/>
            <a:ext cx="9775369" cy="48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2882">
                <a:solidFill>
                  <a:srgbClr val="483F45"/>
                </a:solidFill>
                <a:ea typeface="Poppins"/>
              </a:rPr>
              <a:t>此系統是想提供一個可以視覺化各地區淹水機率的平台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8625" y="1851057"/>
            <a:ext cx="13870751" cy="6749538"/>
            <a:chOff x="0" y="0"/>
            <a:chExt cx="18494334" cy="89993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99" r="0" b="399"/>
            <a:stretch>
              <a:fillRect/>
            </a:stretch>
          </p:blipFill>
          <p:spPr>
            <a:xfrm flipH="false" flipV="false">
              <a:off x="0" y="0"/>
              <a:ext cx="18494334" cy="8999383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28700" y="1038225"/>
            <a:ext cx="696118" cy="402483"/>
          </a:xfrm>
          <a:custGeom>
            <a:avLst/>
            <a:gdLst/>
            <a:ahLst/>
            <a:cxnLst/>
            <a:rect r="r" b="b" t="t" l="l"/>
            <a:pathLst>
              <a:path h="402483" w="696118">
                <a:moveTo>
                  <a:pt x="0" y="0"/>
                </a:moveTo>
                <a:lnTo>
                  <a:pt x="696118" y="0"/>
                </a:lnTo>
                <a:lnTo>
                  <a:pt x="696118" y="402483"/>
                </a:lnTo>
                <a:lnTo>
                  <a:pt x="0" y="402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981873" y="8600594"/>
            <a:ext cx="277427" cy="27742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6981873" y="8194217"/>
            <a:ext cx="277427" cy="27742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16981873" y="7787839"/>
            <a:ext cx="277427" cy="27742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208625" y="1851057"/>
            <a:ext cx="13870751" cy="486435"/>
            <a:chOff x="0" y="0"/>
            <a:chExt cx="3653202" cy="1281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53202" cy="128115"/>
            </a:xfrm>
            <a:custGeom>
              <a:avLst/>
              <a:gdLst/>
              <a:ahLst/>
              <a:cxnLst/>
              <a:rect r="r" b="b" t="t" l="l"/>
              <a:pathLst>
                <a:path h="128115" w="3653202">
                  <a:moveTo>
                    <a:pt x="0" y="0"/>
                  </a:moveTo>
                  <a:lnTo>
                    <a:pt x="3653202" y="0"/>
                  </a:lnTo>
                  <a:lnTo>
                    <a:pt x="3653202" y="128115"/>
                  </a:lnTo>
                  <a:lnTo>
                    <a:pt x="0" y="128115"/>
                  </a:lnTo>
                  <a:close/>
                </a:path>
              </a:pathLst>
            </a:custGeom>
            <a:solidFill>
              <a:srgbClr val="D9D9D9">
                <a:alpha val="4196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095940" y="733702"/>
            <a:ext cx="12983435" cy="95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919">
                <a:solidFill>
                  <a:srgbClr val="FFFFFF"/>
                </a:solidFill>
                <a:latin typeface="League Spartan"/>
              </a:rPr>
              <a:t>System  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97939" y="1887582"/>
            <a:ext cx="1066800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ea typeface="芫荽"/>
              </a:rPr>
              <a:t>功能列表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8625" y="1851057"/>
            <a:ext cx="13870751" cy="6749538"/>
            <a:chOff x="0" y="0"/>
            <a:chExt cx="18494334" cy="89993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99" r="0" b="399"/>
            <a:stretch>
              <a:fillRect/>
            </a:stretch>
          </p:blipFill>
          <p:spPr>
            <a:xfrm flipH="false" flipV="false">
              <a:off x="0" y="0"/>
              <a:ext cx="18494334" cy="8999383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28700" y="1038225"/>
            <a:ext cx="696118" cy="402483"/>
          </a:xfrm>
          <a:custGeom>
            <a:avLst/>
            <a:gdLst/>
            <a:ahLst/>
            <a:cxnLst/>
            <a:rect r="r" b="b" t="t" l="l"/>
            <a:pathLst>
              <a:path h="402483" w="696118">
                <a:moveTo>
                  <a:pt x="0" y="0"/>
                </a:moveTo>
                <a:lnTo>
                  <a:pt x="696118" y="0"/>
                </a:lnTo>
                <a:lnTo>
                  <a:pt x="696118" y="402483"/>
                </a:lnTo>
                <a:lnTo>
                  <a:pt x="0" y="402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981873" y="8600594"/>
            <a:ext cx="277427" cy="27742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6981873" y="8194217"/>
            <a:ext cx="277427" cy="27742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16981873" y="7787839"/>
            <a:ext cx="277427" cy="27742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747688" y="2529398"/>
            <a:ext cx="1957127" cy="1863808"/>
            <a:chOff x="0" y="0"/>
            <a:chExt cx="515457" cy="4908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5457" cy="490879"/>
            </a:xfrm>
            <a:custGeom>
              <a:avLst/>
              <a:gdLst/>
              <a:ahLst/>
              <a:cxnLst/>
              <a:rect r="r" b="b" t="t" l="l"/>
              <a:pathLst>
                <a:path h="490879" w="515457">
                  <a:moveTo>
                    <a:pt x="0" y="0"/>
                  </a:moveTo>
                  <a:lnTo>
                    <a:pt x="515457" y="0"/>
                  </a:lnTo>
                  <a:lnTo>
                    <a:pt x="515457" y="490879"/>
                  </a:lnTo>
                  <a:lnTo>
                    <a:pt x="0" y="490879"/>
                  </a:lnTo>
                  <a:close/>
                </a:path>
              </a:pathLst>
            </a:custGeom>
            <a:solidFill>
              <a:srgbClr val="D9D9D9">
                <a:alpha val="4196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095940" y="733702"/>
            <a:ext cx="12983435" cy="95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919">
                <a:solidFill>
                  <a:srgbClr val="FFFFFF"/>
                </a:solidFill>
                <a:latin typeface="League Spartan"/>
              </a:rPr>
              <a:t>System  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74687" y="3890924"/>
            <a:ext cx="1066800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ea typeface="芫荽"/>
              </a:rPr>
              <a:t>控制面板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8625" y="1851057"/>
            <a:ext cx="13870751" cy="6749538"/>
            <a:chOff x="0" y="0"/>
            <a:chExt cx="18494334" cy="89993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99" r="0" b="399"/>
            <a:stretch>
              <a:fillRect/>
            </a:stretch>
          </p:blipFill>
          <p:spPr>
            <a:xfrm flipH="false" flipV="false">
              <a:off x="0" y="0"/>
              <a:ext cx="18494334" cy="8999383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28700" y="1038225"/>
            <a:ext cx="696118" cy="402483"/>
          </a:xfrm>
          <a:custGeom>
            <a:avLst/>
            <a:gdLst/>
            <a:ahLst/>
            <a:cxnLst/>
            <a:rect r="r" b="b" t="t" l="l"/>
            <a:pathLst>
              <a:path h="402483" w="696118">
                <a:moveTo>
                  <a:pt x="0" y="0"/>
                </a:moveTo>
                <a:lnTo>
                  <a:pt x="696118" y="0"/>
                </a:lnTo>
                <a:lnTo>
                  <a:pt x="696118" y="402483"/>
                </a:lnTo>
                <a:lnTo>
                  <a:pt x="0" y="402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981873" y="8600594"/>
            <a:ext cx="277427" cy="27742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6981873" y="8194217"/>
            <a:ext cx="277427" cy="27742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16981873" y="7787839"/>
            <a:ext cx="277427" cy="27742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737392" y="4389445"/>
            <a:ext cx="1995465" cy="4147824"/>
            <a:chOff x="0" y="0"/>
            <a:chExt cx="525555" cy="10924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5555" cy="1092431"/>
            </a:xfrm>
            <a:custGeom>
              <a:avLst/>
              <a:gdLst/>
              <a:ahLst/>
              <a:cxnLst/>
              <a:rect r="r" b="b" t="t" l="l"/>
              <a:pathLst>
                <a:path h="1092431" w="525555">
                  <a:moveTo>
                    <a:pt x="0" y="0"/>
                  </a:moveTo>
                  <a:lnTo>
                    <a:pt x="525555" y="0"/>
                  </a:lnTo>
                  <a:lnTo>
                    <a:pt x="525555" y="1092431"/>
                  </a:lnTo>
                  <a:lnTo>
                    <a:pt x="0" y="1092431"/>
                  </a:lnTo>
                  <a:close/>
                </a:path>
              </a:pathLst>
            </a:custGeom>
            <a:solidFill>
              <a:srgbClr val="D9D9D9">
                <a:alpha val="4196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095940" y="733702"/>
            <a:ext cx="12983435" cy="95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919">
                <a:solidFill>
                  <a:srgbClr val="FFFFFF"/>
                </a:solidFill>
                <a:latin typeface="League Spartan"/>
              </a:rPr>
              <a:t>System  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35025" y="4777741"/>
            <a:ext cx="1600200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ea typeface="芫荽"/>
              </a:rPr>
              <a:t>資訊顯示面板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8625" y="1851057"/>
            <a:ext cx="13870751" cy="6749538"/>
            <a:chOff x="0" y="0"/>
            <a:chExt cx="18494334" cy="899938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99" r="0" b="399"/>
            <a:stretch>
              <a:fillRect/>
            </a:stretch>
          </p:blipFill>
          <p:spPr>
            <a:xfrm flipH="false" flipV="false">
              <a:off x="0" y="0"/>
              <a:ext cx="18494334" cy="8999383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28700" y="1038225"/>
            <a:ext cx="696118" cy="402483"/>
          </a:xfrm>
          <a:custGeom>
            <a:avLst/>
            <a:gdLst/>
            <a:ahLst/>
            <a:cxnLst/>
            <a:rect r="r" b="b" t="t" l="l"/>
            <a:pathLst>
              <a:path h="402483" w="696118">
                <a:moveTo>
                  <a:pt x="0" y="0"/>
                </a:moveTo>
                <a:lnTo>
                  <a:pt x="696118" y="0"/>
                </a:lnTo>
                <a:lnTo>
                  <a:pt x="696118" y="402483"/>
                </a:lnTo>
                <a:lnTo>
                  <a:pt x="0" y="402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5400000">
            <a:off x="16981873" y="8600594"/>
            <a:ext cx="277427" cy="27742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6981873" y="8194217"/>
            <a:ext cx="277427" cy="27742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16981873" y="7787839"/>
            <a:ext cx="277427" cy="27742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687648" y="2526878"/>
            <a:ext cx="9094205" cy="6022132"/>
            <a:chOff x="0" y="0"/>
            <a:chExt cx="2395181" cy="15860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95182" cy="1586076"/>
            </a:xfrm>
            <a:custGeom>
              <a:avLst/>
              <a:gdLst/>
              <a:ahLst/>
              <a:cxnLst/>
              <a:rect r="r" b="b" t="t" l="l"/>
              <a:pathLst>
                <a:path h="1586076" w="2395182">
                  <a:moveTo>
                    <a:pt x="0" y="0"/>
                  </a:moveTo>
                  <a:lnTo>
                    <a:pt x="2395182" y="0"/>
                  </a:lnTo>
                  <a:lnTo>
                    <a:pt x="2395182" y="1586076"/>
                  </a:lnTo>
                  <a:lnTo>
                    <a:pt x="0" y="1586076"/>
                  </a:lnTo>
                  <a:close/>
                </a:path>
              </a:pathLst>
            </a:custGeom>
            <a:solidFill>
              <a:srgbClr val="D9D9D9">
                <a:alpha val="4196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095940" y="733702"/>
            <a:ext cx="12983435" cy="95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919">
                <a:solidFill>
                  <a:srgbClr val="FFFFFF"/>
                </a:solidFill>
                <a:latin typeface="League Spartan"/>
              </a:rPr>
              <a:t>System  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79069" y="4777741"/>
            <a:ext cx="533400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ea typeface="芫荽"/>
              </a:rPr>
              <a:t>地圖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43069" y="70436"/>
            <a:ext cx="8644931" cy="10287000"/>
            <a:chOff x="0" y="0"/>
            <a:chExt cx="1152657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47" t="0" r="947" b="0"/>
            <a:stretch>
              <a:fillRect/>
            </a:stretch>
          </p:blipFill>
          <p:spPr>
            <a:xfrm flipH="false" flipV="false">
              <a:off x="0" y="0"/>
              <a:ext cx="11526574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076154" y="5229723"/>
            <a:ext cx="504738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76154" y="5864336"/>
            <a:ext cx="5523634" cy="62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5"/>
              </a:lnSpc>
            </a:pPr>
            <a:r>
              <a:rPr lang="en-US" sz="3782">
                <a:solidFill>
                  <a:srgbClr val="FFFFFF"/>
                </a:solidFill>
                <a:ea typeface="芫荽"/>
              </a:rPr>
              <a:t>在地圖中直接點選縣市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827459"/>
            <a:ext cx="696118" cy="402483"/>
          </a:xfrm>
          <a:custGeom>
            <a:avLst/>
            <a:gdLst/>
            <a:ahLst/>
            <a:cxnLst/>
            <a:rect r="r" b="b" t="t" l="l"/>
            <a:pathLst>
              <a:path h="402483" w="696118">
                <a:moveTo>
                  <a:pt x="0" y="0"/>
                </a:moveTo>
                <a:lnTo>
                  <a:pt x="696118" y="0"/>
                </a:lnTo>
                <a:lnTo>
                  <a:pt x="696118" y="402482"/>
                </a:lnTo>
                <a:lnTo>
                  <a:pt x="0" y="402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47391" y="9579802"/>
            <a:ext cx="277427" cy="27742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41013" y="9579802"/>
            <a:ext cx="277427" cy="27742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34636" y="9579802"/>
            <a:ext cx="277427" cy="27742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8623374" y="-476255"/>
            <a:ext cx="0" cy="1123950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3351873"/>
            <a:ext cx="5798053" cy="103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62"/>
              </a:lnSpc>
            </a:pPr>
            <a:r>
              <a:rPr lang="en-US" sz="6307">
                <a:solidFill>
                  <a:srgbClr val="FFFFFF"/>
                </a:solidFill>
                <a:ea typeface="芫荽"/>
              </a:rPr>
              <a:t>選取地區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6154" y="2359477"/>
            <a:ext cx="2330994" cy="65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5"/>
              </a:lnSpc>
            </a:pPr>
            <a:r>
              <a:rPr lang="en-US" sz="3782">
                <a:solidFill>
                  <a:srgbClr val="FFFFFF"/>
                </a:solidFill>
                <a:latin typeface="Poppins"/>
              </a:rPr>
              <a:t>Step 1</a:t>
            </a:r>
          </a:p>
        </p:txBody>
      </p:sp>
      <p:sp>
        <p:nvSpPr>
          <p:cNvPr name="AutoShape 16" id="16"/>
          <p:cNvSpPr/>
          <p:nvPr/>
        </p:nvSpPr>
        <p:spPr>
          <a:xfrm>
            <a:off x="8642424" y="-477403"/>
            <a:ext cx="0" cy="1143330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192"/>
            <a:ext cx="6369860" cy="10287000"/>
            <a:chOff x="0" y="0"/>
            <a:chExt cx="849314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385" r="0" b="6385"/>
            <a:stretch>
              <a:fillRect/>
            </a:stretch>
          </p:blipFill>
          <p:spPr>
            <a:xfrm flipH="false" flipV="false">
              <a:off x="0" y="0"/>
              <a:ext cx="8493147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9783411" y="4556204"/>
            <a:ext cx="723558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153525" y="-502715"/>
            <a:ext cx="0" cy="1143330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642555" y="8485995"/>
            <a:ext cx="277427" cy="27742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B0B0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36178" y="8485995"/>
            <a:ext cx="277427" cy="27742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B0B0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29800" y="8485995"/>
            <a:ext cx="277427" cy="27742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B0B0B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6563182" y="827459"/>
            <a:ext cx="696118" cy="402483"/>
          </a:xfrm>
          <a:custGeom>
            <a:avLst/>
            <a:gdLst/>
            <a:ahLst/>
            <a:cxnLst/>
            <a:rect r="r" b="b" t="t" l="l"/>
            <a:pathLst>
              <a:path h="402483" w="696118">
                <a:moveTo>
                  <a:pt x="0" y="0"/>
                </a:moveTo>
                <a:lnTo>
                  <a:pt x="696118" y="0"/>
                </a:lnTo>
                <a:lnTo>
                  <a:pt x="696118" y="402482"/>
                </a:lnTo>
                <a:lnTo>
                  <a:pt x="0" y="402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83411" y="3284635"/>
            <a:ext cx="7806690" cy="98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18"/>
              </a:lnSpc>
            </a:pPr>
            <a:r>
              <a:rPr lang="en-US" sz="6044">
                <a:solidFill>
                  <a:srgbClr val="483F45"/>
                </a:solidFill>
                <a:ea typeface="芫荽"/>
              </a:rPr>
              <a:t>選取鄉鎮區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83411" y="5097067"/>
            <a:ext cx="6403243" cy="125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5"/>
              </a:lnSpc>
            </a:pPr>
            <a:r>
              <a:rPr lang="en-US" sz="3782">
                <a:solidFill>
                  <a:srgbClr val="483F45"/>
                </a:solidFill>
                <a:ea typeface="芫荽"/>
              </a:rPr>
              <a:t>選取鄉鎮區即可看到鄉鎮區的詳細資訊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29800" y="2085917"/>
            <a:ext cx="2330994" cy="65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5"/>
              </a:lnSpc>
            </a:pPr>
            <a:r>
              <a:rPr lang="en-US" sz="3782">
                <a:solidFill>
                  <a:srgbClr val="483F45"/>
                </a:solidFill>
                <a:latin typeface="Poppins"/>
              </a:rPr>
              <a:t>Step 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6323" y="-695908"/>
            <a:ext cx="19360646" cy="6710382"/>
            <a:chOff x="0" y="0"/>
            <a:chExt cx="25814194" cy="894717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4013" r="0" b="24013"/>
            <a:stretch>
              <a:fillRect/>
            </a:stretch>
          </p:blipFill>
          <p:spPr>
            <a:xfrm flipH="false" flipV="false">
              <a:off x="0" y="0"/>
              <a:ext cx="25814194" cy="894717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221888" y="6575609"/>
            <a:ext cx="11844223" cy="2943845"/>
            <a:chOff x="0" y="0"/>
            <a:chExt cx="3637451" cy="9040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37451" cy="904077"/>
            </a:xfrm>
            <a:custGeom>
              <a:avLst/>
              <a:gdLst/>
              <a:ahLst/>
              <a:cxnLst/>
              <a:rect r="r" b="b" t="t" l="l"/>
              <a:pathLst>
                <a:path h="904077" w="3637451">
                  <a:moveTo>
                    <a:pt x="0" y="0"/>
                  </a:moveTo>
                  <a:lnTo>
                    <a:pt x="3637451" y="0"/>
                  </a:lnTo>
                  <a:lnTo>
                    <a:pt x="3637451" y="904077"/>
                  </a:lnTo>
                  <a:lnTo>
                    <a:pt x="0" y="904077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2F2F2F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4721441" y="7973161"/>
            <a:ext cx="88451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6981873" y="6575609"/>
            <a:ext cx="277427" cy="27742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83F4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575495" y="6575609"/>
            <a:ext cx="277427" cy="27742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83F4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169118" y="6575609"/>
            <a:ext cx="277427" cy="27742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83F45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9258300"/>
            <a:ext cx="696118" cy="402483"/>
          </a:xfrm>
          <a:custGeom>
            <a:avLst/>
            <a:gdLst/>
            <a:ahLst/>
            <a:cxnLst/>
            <a:rect r="r" b="b" t="t" l="l"/>
            <a:pathLst>
              <a:path h="402483" w="696118">
                <a:moveTo>
                  <a:pt x="0" y="0"/>
                </a:moveTo>
                <a:lnTo>
                  <a:pt x="696118" y="0"/>
                </a:lnTo>
                <a:lnTo>
                  <a:pt x="696118" y="402483"/>
                </a:lnTo>
                <a:lnTo>
                  <a:pt x="0" y="402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39290" y="8364388"/>
            <a:ext cx="10809419" cy="49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838">
                <a:solidFill>
                  <a:srgbClr val="483F45"/>
                </a:solidFill>
                <a:ea typeface="Poppins"/>
              </a:rPr>
              <a:t>資訊面板會顯示此區域的詳細資料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44559" y="7068427"/>
            <a:ext cx="6398881" cy="76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8"/>
              </a:lnSpc>
            </a:pPr>
            <a:r>
              <a:rPr lang="en-US" sz="4732" spc="742">
                <a:solidFill>
                  <a:srgbClr val="483F45"/>
                </a:solidFill>
                <a:ea typeface="League Spartan"/>
              </a:rPr>
              <a:t>顯示詳細資料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64625"/>
            <a:ext cx="2330994" cy="65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5"/>
              </a:lnSpc>
            </a:pPr>
            <a:r>
              <a:rPr lang="en-US" sz="3782">
                <a:solidFill>
                  <a:srgbClr val="FFFFFF"/>
                </a:solidFill>
                <a:latin typeface="Poppins"/>
              </a:rPr>
              <a:t>Step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DAFk6bJ_Sns</dc:identifier>
  <dcterms:modified xsi:type="dcterms:W3CDTF">2011-08-01T06:04:30Z</dcterms:modified>
  <cp:revision>1</cp:revision>
  <dc:title>Black Modern Make a Fried Rice Food Talking Presentation</dc:title>
</cp:coreProperties>
</file>